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C1E925-FC72-4A68-A79E-C930F922C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2080469"/>
            <a:ext cx="8791575" cy="142949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Internet of things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7F0061-0171-4547-95F4-E580CAC851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2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AE57C-C01D-4629-AA72-502BCB01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42502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C000"/>
                </a:solidFill>
              </a:rPr>
              <a:t>Iot</a:t>
            </a:r>
            <a:r>
              <a:rPr lang="en-US" dirty="0">
                <a:solidFill>
                  <a:srgbClr val="FFC000"/>
                </a:solidFill>
              </a:rPr>
              <a:t> in packet tracer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014EBD5-7004-4496-BA60-A04A56996D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6593" y="1939094"/>
            <a:ext cx="5718813" cy="421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79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529C69-71B4-40DF-8541-04EDE3B4C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012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Server as </a:t>
            </a:r>
            <a:r>
              <a:rPr lang="en-US" dirty="0" err="1">
                <a:solidFill>
                  <a:srgbClr val="FFC000"/>
                </a:solidFill>
              </a:rPr>
              <a:t>iot</a:t>
            </a:r>
            <a:r>
              <a:rPr lang="en-US" dirty="0">
                <a:solidFill>
                  <a:srgbClr val="FFC000"/>
                </a:solidFill>
              </a:rPr>
              <a:t> device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D84A237-3FDD-4B8F-87A8-446008D29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3184" y="2097088"/>
            <a:ext cx="5382455" cy="462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6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5B21A2-E040-4A51-9A35-41DA5A61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6700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Setting up configuration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64B21B7-C62C-48FE-B176-0242F4FE6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1270" y="1585519"/>
            <a:ext cx="5889459" cy="510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72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C5F15-6C81-48EE-8CB5-3CCBC413F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005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Configuring web-cam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50857B5-DBAF-452E-A715-2A0BDB4618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7531" y="1679036"/>
            <a:ext cx="5416938" cy="477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8B163-7834-4AAE-BAAC-60349F33A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438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Configuring web-cam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ADE4F63-3B88-4597-916F-E63006A7E1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6012" y="1570576"/>
            <a:ext cx="5559975" cy="488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1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42D76-9C58-4F17-9664-17486940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005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programming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C80C024-9FD2-4143-843C-7E99C53408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7754" y="1619075"/>
            <a:ext cx="5873316" cy="511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7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F9300-F300-4D67-9C2B-1E481316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3411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Motion detection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213C87D-AC00-43E4-828A-A9567C618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1032" y="1821648"/>
            <a:ext cx="7764065" cy="459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66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49</TotalTime>
  <Words>21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Tw Cen MT</vt:lpstr>
      <vt:lpstr>Контур</vt:lpstr>
      <vt:lpstr>Internet of things</vt:lpstr>
      <vt:lpstr>Iot in packet tracer</vt:lpstr>
      <vt:lpstr>Server as iot device</vt:lpstr>
      <vt:lpstr>Setting up configuration</vt:lpstr>
      <vt:lpstr>Configuring web-cam</vt:lpstr>
      <vt:lpstr>Configuring web-cam</vt:lpstr>
      <vt:lpstr>programming</vt:lpstr>
      <vt:lpstr>Motion detection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</dc:title>
  <dc:creator>Владислав Карюкин</dc:creator>
  <cp:lastModifiedBy>Владислав Карюкин</cp:lastModifiedBy>
  <cp:revision>4</cp:revision>
  <dcterms:created xsi:type="dcterms:W3CDTF">2019-11-20T20:16:51Z</dcterms:created>
  <dcterms:modified xsi:type="dcterms:W3CDTF">2019-11-20T21:06:26Z</dcterms:modified>
</cp:coreProperties>
</file>